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81176" autoAdjust="0"/>
  </p:normalViewPr>
  <p:slideViewPr>
    <p:cSldViewPr>
      <p:cViewPr varScale="1">
        <p:scale>
          <a:sx n="109" d="100"/>
          <a:sy n="109" d="100"/>
        </p:scale>
        <p:origin x="102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502E7-2D87-4534-8B57-904F1DB73E54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25BD2-4D42-47A0-83E4-70867D05D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60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516098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5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8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9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3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8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72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9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76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376" y="5769030"/>
            <a:ext cx="1124927" cy="108897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67544" y="260648"/>
            <a:ext cx="84249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Берлибаев</a:t>
            </a:r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Данияр</a:t>
            </a:r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Амирбаевич</a:t>
            </a:r>
            <a:endParaRPr lang="ru-RU" sz="3600" b="1" dirty="0">
              <a:latin typeface="Bell MT" panose="02020503060305020303" pitchFamily="18" charset="0"/>
              <a:cs typeface="Andalus" pitchFamily="18" charset="-78"/>
            </a:endParaRPr>
          </a:p>
          <a:p>
            <a:pPr algn="ctr"/>
            <a:r>
              <a:rPr lang="ru-RU" sz="2800" b="1" i="1" dirty="0">
                <a:latin typeface="Bell MT" panose="02020503060305020303" pitchFamily="18" charset="0"/>
              </a:rPr>
              <a:t>Заместитель </a:t>
            </a:r>
            <a:r>
              <a:rPr lang="ru-RU" sz="2800" b="1" i="1" dirty="0" smtClean="0">
                <a:latin typeface="Bell MT" panose="02020503060305020303" pitchFamily="18" charset="0"/>
              </a:rPr>
              <a:t>Председателя </a:t>
            </a:r>
            <a:r>
              <a:rPr lang="ru-RU" sz="2800" b="1" i="1" dirty="0">
                <a:latin typeface="Bell MT" panose="02020503060305020303" pitchFamily="18" charset="0"/>
              </a:rPr>
              <a:t>правления по Корпоративному центру </a:t>
            </a:r>
            <a:r>
              <a:rPr lang="ru-RU" sz="2800" b="1" i="1" dirty="0" smtClean="0">
                <a:latin typeface="Bell MT" panose="02020503060305020303" pitchFamily="18" charset="0"/>
              </a:rPr>
              <a:t>АО </a:t>
            </a:r>
            <a:r>
              <a:rPr lang="ru-RU" sz="2800" b="1" i="1" dirty="0">
                <a:latin typeface="Bell MT" panose="02020503060305020303" pitchFamily="18" charset="0"/>
              </a:rPr>
              <a:t>НК «</a:t>
            </a:r>
            <a:r>
              <a:rPr lang="ru-RU" sz="2800" b="1" i="1" dirty="0" err="1">
                <a:latin typeface="Bell MT" panose="02020503060305020303" pitchFamily="18" charset="0"/>
              </a:rPr>
              <a:t>КазМунайГаз</a:t>
            </a:r>
            <a:r>
              <a:rPr lang="ru-RU" sz="2800" b="1" i="1" dirty="0">
                <a:latin typeface="Bell MT" panose="02020503060305020303" pitchFamily="18" charset="0"/>
              </a:rPr>
              <a:t>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2245397"/>
            <a:ext cx="53060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Bell MT" panose="02020503060305020303" pitchFamily="18" charset="0"/>
              </a:rPr>
              <a:t>В 1992г. окончил Казахский Государственный Университет им. Аль-</a:t>
            </a:r>
            <a:r>
              <a:rPr lang="ru-RU" sz="1600" dirty="0" err="1">
                <a:latin typeface="Bell MT" panose="02020503060305020303" pitchFamily="18" charset="0"/>
              </a:rPr>
              <a:t>Фараби</a:t>
            </a:r>
            <a:r>
              <a:rPr lang="ru-RU" sz="1600" dirty="0">
                <a:latin typeface="Bell MT" panose="02020503060305020303" pitchFamily="18" charset="0"/>
              </a:rPr>
              <a:t>, факультет «Правоведение</a:t>
            </a:r>
            <a:r>
              <a:rPr lang="ru-RU" sz="1600" dirty="0" smtClean="0">
                <a:latin typeface="Bell MT" panose="02020503060305020303" pitchFamily="18" charset="0"/>
              </a:rPr>
              <a:t>».</a:t>
            </a:r>
          </a:p>
          <a:p>
            <a:pPr algn="just"/>
            <a:r>
              <a:rPr lang="ru-RU" sz="1600" dirty="0" smtClean="0">
                <a:latin typeface="Bell MT" panose="02020503060305020303" pitchFamily="18" charset="0"/>
              </a:rPr>
              <a:t>В </a:t>
            </a:r>
            <a:r>
              <a:rPr lang="ru-RU" sz="1600" dirty="0">
                <a:latin typeface="Bell MT" panose="02020503060305020303" pitchFamily="18" charset="0"/>
              </a:rPr>
              <a:t>разные годы работал генеральным директором АО «</a:t>
            </a:r>
            <a:r>
              <a:rPr lang="ru-RU" sz="1600" dirty="0" err="1">
                <a:latin typeface="Bell MT" panose="02020503060305020303" pitchFamily="18" charset="0"/>
              </a:rPr>
              <a:t>Интергаз</a:t>
            </a:r>
            <a:r>
              <a:rPr lang="ru-RU" sz="1600" dirty="0">
                <a:latin typeface="Bell MT" panose="02020503060305020303" pitchFamily="18" charset="0"/>
              </a:rPr>
              <a:t> Центральная Азия», управляющим по газовым проектам АО НК «</a:t>
            </a:r>
            <a:r>
              <a:rPr lang="ru-RU" sz="1600" dirty="0" err="1">
                <a:latin typeface="Bell MT" panose="02020503060305020303" pitchFamily="18" charset="0"/>
              </a:rPr>
              <a:t>КазМунайГаз</a:t>
            </a:r>
            <a:r>
              <a:rPr lang="ru-RU" sz="1600" dirty="0">
                <a:latin typeface="Bell MT" panose="02020503060305020303" pitchFamily="18" charset="0"/>
              </a:rPr>
              <a:t>», генеральным директором АО «</a:t>
            </a:r>
            <a:r>
              <a:rPr lang="ru-RU" sz="1600" dirty="0" err="1">
                <a:latin typeface="Bell MT" panose="02020503060305020303" pitchFamily="18" charset="0"/>
              </a:rPr>
              <a:t>КазМунайГаз</a:t>
            </a:r>
            <a:r>
              <a:rPr lang="ru-RU" sz="1600" dirty="0">
                <a:latin typeface="Bell MT" panose="02020503060305020303" pitchFamily="18" charset="0"/>
              </a:rPr>
              <a:t>-ПМ», а затем генеральным директором АО «</a:t>
            </a:r>
            <a:r>
              <a:rPr lang="ru-RU" sz="1600" dirty="0" err="1">
                <a:latin typeface="Bell MT" panose="02020503060305020303" pitchFamily="18" charset="0"/>
              </a:rPr>
              <a:t>КазТрансГаз</a:t>
            </a:r>
            <a:r>
              <a:rPr lang="ru-RU" sz="1600" dirty="0">
                <a:latin typeface="Bell MT" panose="02020503060305020303" pitchFamily="18" charset="0"/>
              </a:rPr>
              <a:t>». </a:t>
            </a:r>
            <a:endParaRPr lang="ru-RU" sz="1600" dirty="0" smtClean="0">
              <a:latin typeface="Bell MT" panose="02020503060305020303" pitchFamily="18" charset="0"/>
            </a:endParaRPr>
          </a:p>
          <a:p>
            <a:pPr algn="just"/>
            <a:r>
              <a:rPr lang="ru-RU" sz="1600" dirty="0" smtClean="0">
                <a:latin typeface="Bell MT" panose="02020503060305020303" pitchFamily="18" charset="0"/>
              </a:rPr>
              <a:t>Награжден </a:t>
            </a:r>
            <a:r>
              <a:rPr lang="ru-RU" sz="1600" dirty="0">
                <a:latin typeface="Bell MT" panose="02020503060305020303" pitchFamily="18" charset="0"/>
              </a:rPr>
              <a:t>Почетным орденом «</a:t>
            </a:r>
            <a:r>
              <a:rPr lang="ru-RU" sz="1600" dirty="0" err="1">
                <a:latin typeface="Bell MT" panose="02020503060305020303" pitchFamily="18" charset="0"/>
              </a:rPr>
              <a:t>Курмет</a:t>
            </a:r>
            <a:r>
              <a:rPr lang="ru-RU" sz="1600" dirty="0">
                <a:latin typeface="Bell MT" panose="02020503060305020303" pitchFamily="18" charset="0"/>
              </a:rPr>
              <a:t>», орденом «</a:t>
            </a:r>
            <a:r>
              <a:rPr lang="ru-RU" sz="1600" dirty="0" err="1">
                <a:latin typeface="Bell MT" panose="02020503060305020303" pitchFamily="18" charset="0"/>
              </a:rPr>
              <a:t>Парасат</a:t>
            </a:r>
            <a:r>
              <a:rPr lang="ru-RU" sz="1600" dirty="0">
                <a:latin typeface="Bell MT" panose="02020503060305020303" pitchFamily="18" charset="0"/>
              </a:rPr>
              <a:t>», Юбилейной медалью к 10-летию Независимости Казахстана, Юбилейной медалью «70 лет трубопроводному транспорту Казахстана</a:t>
            </a:r>
            <a:r>
              <a:rPr lang="ru-RU" sz="1600" dirty="0" smtClean="0">
                <a:latin typeface="Bell MT" panose="02020503060305020303" pitchFamily="18" charset="0"/>
              </a:rPr>
              <a:t>».</a:t>
            </a:r>
          </a:p>
        </p:txBody>
      </p:sp>
      <p:pic>
        <p:nvPicPr>
          <p:cNvPr id="1026" name="Picture 2" descr="http://www.kmg.kz/images/site/new/directors/berliba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1" y="2285897"/>
            <a:ext cx="2959639" cy="3006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086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circle_draws_to_highlight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2027D1-EDF5-4389-BAA1-95F8242D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круги для выделения текста</Template>
  <TotalTime>0</TotalTime>
  <Words>90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Andalus</vt:lpstr>
      <vt:lpstr>Arial</vt:lpstr>
      <vt:lpstr>Bell MT</vt:lpstr>
      <vt:lpstr>Calibri</vt:lpstr>
      <vt:lpstr>Animated_circle_draws_to_highlight_text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2015-09-22T10:24:42Z</dcterms:created>
  <dcterms:modified xsi:type="dcterms:W3CDTF">2015-09-28T21:28:06Z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TC024787019991</vt:lpwstr>
  </property>
</Properties>
</file>