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81176" autoAdjust="0"/>
  </p:normalViewPr>
  <p:slideViewPr>
    <p:cSldViewPr>
      <p:cViewPr varScale="1">
        <p:scale>
          <a:sx n="109" d="100"/>
          <a:sy n="109" d="100"/>
        </p:scale>
        <p:origin x="102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502E7-2D87-4534-8B57-904F1DB73E54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25BD2-4D42-47A0-83E4-70867D05D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60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baseline="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  <p:extLst>
      <p:ext uri="{BB962C8B-B14F-4D97-AF65-F5344CB8AC3E}">
        <p14:creationId xmlns:p14="http://schemas.microsoft.com/office/powerpoint/2010/main" val="1516098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058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488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190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83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7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683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72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798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976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54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03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4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41995"/>
            <a:ext cx="842493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>
                <a:latin typeface="Bell MT" panose="02020503060305020303" pitchFamily="18" charset="0"/>
                <a:cs typeface="Andalus" pitchFamily="18" charset="-78"/>
              </a:rPr>
              <a:t>Данбай</a:t>
            </a:r>
            <a:r>
              <a:rPr lang="ru-RU" sz="3600" b="1" dirty="0">
                <a:latin typeface="Bell MT" panose="02020503060305020303" pitchFamily="18" charset="0"/>
                <a:cs typeface="Andalus" pitchFamily="18" charset="-78"/>
              </a:rPr>
              <a:t> </a:t>
            </a:r>
            <a:r>
              <a:rPr lang="ru-RU" sz="3600" b="1" dirty="0" err="1">
                <a:latin typeface="Bell MT" panose="02020503060305020303" pitchFamily="18" charset="0"/>
                <a:cs typeface="Andalus" pitchFamily="18" charset="-78"/>
              </a:rPr>
              <a:t>Шухрат</a:t>
            </a:r>
            <a:r>
              <a:rPr lang="ru-RU" sz="3600" b="1" dirty="0">
                <a:latin typeface="Bell MT" panose="02020503060305020303" pitchFamily="18" charset="0"/>
                <a:cs typeface="Andalus" pitchFamily="18" charset="-78"/>
              </a:rPr>
              <a:t> </a:t>
            </a:r>
            <a:r>
              <a:rPr lang="ru-RU" sz="3600" b="1" dirty="0" err="1">
                <a:latin typeface="Bell MT" panose="02020503060305020303" pitchFamily="18" charset="0"/>
                <a:cs typeface="Andalus" pitchFamily="18" charset="-78"/>
              </a:rPr>
              <a:t>Абдурашитович</a:t>
            </a:r>
            <a:endParaRPr lang="ru-RU" sz="3600" b="1" dirty="0">
              <a:latin typeface="Bell MT" panose="02020503060305020303" pitchFamily="18" charset="0"/>
              <a:cs typeface="Andalus" pitchFamily="18" charset="-78"/>
            </a:endParaRPr>
          </a:p>
          <a:p>
            <a:pPr algn="ctr"/>
            <a:r>
              <a:rPr lang="ru-RU" sz="2800" b="1" i="1" dirty="0">
                <a:latin typeface="Bell MT" panose="02020503060305020303" pitchFamily="18" charset="0"/>
              </a:rPr>
              <a:t>Генеральный директор ТОО «Павлодарский нефтехимический завод»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1903485"/>
            <a:ext cx="561753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Bell MT" panose="02020503060305020303" pitchFamily="18" charset="0"/>
              </a:rPr>
              <a:t>Окончил университет «Кайнар» (г. Алматы) по специальности международные экономические отношения. </a:t>
            </a:r>
          </a:p>
          <a:p>
            <a:pPr algn="just"/>
            <a:r>
              <a:rPr lang="ru-RU" sz="1600" dirty="0">
                <a:latin typeface="Bell MT" panose="02020503060305020303" pitchFamily="18" charset="0"/>
              </a:rPr>
              <a:t>Возглавлял крупные коммерческие структуры по поставке и переработке нефти, оптово-розничной реализации </a:t>
            </a:r>
            <a:r>
              <a:rPr lang="ru-RU" sz="1600" dirty="0" smtClean="0">
                <a:latin typeface="Bell MT" panose="02020503060305020303" pitchFamily="18" charset="0"/>
              </a:rPr>
              <a:t>нефтепродуктов.</a:t>
            </a:r>
          </a:p>
          <a:p>
            <a:pPr algn="just"/>
            <a:r>
              <a:rPr lang="ru-RU" sz="1600" dirty="0" smtClean="0">
                <a:latin typeface="Bell MT" panose="02020503060305020303" pitchFamily="18" charset="0"/>
              </a:rPr>
              <a:t>Занимал </a:t>
            </a:r>
            <a:r>
              <a:rPr lang="ru-RU" sz="1600" dirty="0">
                <a:latin typeface="Bell MT" panose="02020503060305020303" pitchFamily="18" charset="0"/>
              </a:rPr>
              <a:t>руководящие позиции - генеральный директор ТОО «</a:t>
            </a:r>
            <a:r>
              <a:rPr lang="ru-RU" sz="1600" dirty="0" err="1">
                <a:latin typeface="Bell MT" panose="02020503060305020303" pitchFamily="18" charset="0"/>
              </a:rPr>
              <a:t>Казтоммунай</a:t>
            </a:r>
            <a:r>
              <a:rPr lang="ru-RU" sz="1600" dirty="0">
                <a:latin typeface="Bell MT" panose="02020503060305020303" pitchFamily="18" charset="0"/>
              </a:rPr>
              <a:t>», ТОО «Гелиос», заместитель генерального директора АО «Павлодарский нефтехимический завод» и </a:t>
            </a:r>
            <a:r>
              <a:rPr lang="ru-RU" sz="1600" dirty="0" smtClean="0">
                <a:latin typeface="Bell MT" panose="02020503060305020303" pitchFamily="18" charset="0"/>
              </a:rPr>
              <a:t>др.</a:t>
            </a:r>
          </a:p>
          <a:p>
            <a:pPr algn="just"/>
            <a:r>
              <a:rPr lang="ru-RU" sz="1600" dirty="0">
                <a:latin typeface="Bell MT" panose="02020503060305020303" pitchFamily="18" charset="0"/>
              </a:rPr>
              <a:t>C сентября 2009 года – Председатель правления (генеральный директор) ТОО «Павлодарский нефтехимический завод». </a:t>
            </a:r>
            <a:endParaRPr lang="ru-RU" sz="1600" dirty="0" smtClean="0">
              <a:latin typeface="Bell MT" panose="02020503060305020303" pitchFamily="18" charset="0"/>
            </a:endParaRPr>
          </a:p>
          <a:p>
            <a:pPr algn="just"/>
            <a:r>
              <a:rPr lang="ru-RU" sz="1600" dirty="0" smtClean="0">
                <a:latin typeface="Bell MT" panose="02020503060305020303" pitchFamily="18" charset="0"/>
              </a:rPr>
              <a:t>Автор </a:t>
            </a:r>
            <a:r>
              <a:rPr lang="ru-RU" sz="1600" dirty="0">
                <a:latin typeface="Bell MT" panose="02020503060305020303" pitchFamily="18" charset="0"/>
              </a:rPr>
              <a:t>ряда статей и публикаций по организации и функционированию коммерческого расчета на предприятиях в условиях рыночной экономики</a:t>
            </a:r>
            <a:r>
              <a:rPr lang="ru-RU" sz="1600" dirty="0" smtClean="0">
                <a:latin typeface="Bell MT" panose="02020503060305020303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13" y="1988840"/>
            <a:ext cx="2486077" cy="36226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8511" y="5756672"/>
            <a:ext cx="1124927" cy="108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086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imated_circle_draws_to_highlight_tex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F2027D1-EDF5-4389-BAA1-95F8242DA7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Анимированные круги для выделения текста</Template>
  <TotalTime>0</TotalTime>
  <Words>102</Words>
  <Application>Microsoft Office PowerPoint</Application>
  <PresentationFormat>Экран (4:3)</PresentationFormat>
  <Paragraphs>7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Andalus</vt:lpstr>
      <vt:lpstr>Arial</vt:lpstr>
      <vt:lpstr>Bell MT</vt:lpstr>
      <vt:lpstr>Calibri</vt:lpstr>
      <vt:lpstr>Animated_circle_draws_to_highlight_text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2015-09-22T10:24:42Z</dcterms:created>
  <dcterms:modified xsi:type="dcterms:W3CDTF">2015-09-28T21:25:03Z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TC024787019991</vt:lpwstr>
  </property>
</Properties>
</file>