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81176" autoAdjust="0"/>
  </p:normalViewPr>
  <p:slideViewPr>
    <p:cSldViewPr>
      <p:cViewPr varScale="1">
        <p:scale>
          <a:sx n="109" d="100"/>
          <a:sy n="109" d="100"/>
        </p:scale>
        <p:origin x="102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502E7-2D87-4534-8B57-904F1DB73E54}" type="datetimeFigureOut">
              <a:rPr lang="en-US" smtClean="0"/>
              <a:t>9/29/2015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25BD2-4D42-47A0-83E4-70867D05D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60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baseline="0" dirty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  <p:extLst>
      <p:ext uri="{BB962C8B-B14F-4D97-AF65-F5344CB8AC3E}">
        <p14:creationId xmlns:p14="http://schemas.microsoft.com/office/powerpoint/2010/main" val="1516098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058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488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190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83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7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683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72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98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976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5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203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9/29/2015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4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6376" y="5753333"/>
            <a:ext cx="1124927" cy="108897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39552" y="73208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Bell MT" panose="02020503060305020303" pitchFamily="18" charset="0"/>
                <a:cs typeface="Andalus" pitchFamily="18" charset="-78"/>
              </a:rPr>
              <a:t>Фил </a:t>
            </a:r>
            <a:r>
              <a:rPr lang="ru-RU" sz="3600" b="1" dirty="0" err="1">
                <a:latin typeface="Bell MT" panose="02020503060305020303" pitchFamily="18" charset="0"/>
                <a:cs typeface="Andalus" pitchFamily="18" charset="-78"/>
              </a:rPr>
              <a:t>Мерфи</a:t>
            </a:r>
            <a:endParaRPr lang="ru-RU" sz="3600" b="1" dirty="0">
              <a:latin typeface="Bell MT" panose="02020503060305020303" pitchFamily="18" charset="0"/>
              <a:cs typeface="Andalus" pitchFamily="18" charset="-78"/>
            </a:endParaRPr>
          </a:p>
          <a:p>
            <a:pPr algn="ctr"/>
            <a:r>
              <a:rPr lang="ru-RU" sz="2800" b="1" i="1" dirty="0">
                <a:latin typeface="Bell MT" panose="02020503060305020303" pitchFamily="18" charset="0"/>
              </a:rPr>
              <a:t>Вице-президент и Руководитель подразделения по связям с Правительством </a:t>
            </a:r>
            <a:r>
              <a:rPr lang="ru-RU" sz="2800" b="1" i="1" dirty="0" smtClean="0">
                <a:latin typeface="Bell MT" panose="02020503060305020303" pitchFamily="18" charset="0"/>
              </a:rPr>
              <a:t>и общественностью</a:t>
            </a:r>
            <a:r>
              <a:rPr lang="ru-RU" sz="2800" b="1" i="1" dirty="0">
                <a:latin typeface="Bell MT" panose="02020503060305020303" pitchFamily="18" charset="0"/>
              </a:rPr>
              <a:t> «Би Джи Групп»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87824" y="2079434"/>
            <a:ext cx="583465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Bell MT" panose="02020503060305020303" pitchFamily="18" charset="0"/>
              </a:rPr>
              <a:t>Фил </a:t>
            </a:r>
            <a:r>
              <a:rPr lang="ru-RU" sz="1600" dirty="0" err="1">
                <a:latin typeface="Bell MT" panose="02020503060305020303" pitchFamily="18" charset="0"/>
              </a:rPr>
              <a:t>Мерфи</a:t>
            </a:r>
            <a:r>
              <a:rPr lang="ru-RU" sz="1600" dirty="0">
                <a:latin typeface="Bell MT" panose="02020503060305020303" pitchFamily="18" charset="0"/>
              </a:rPr>
              <a:t> является Вице-президентом и Руководителем подразделения по связям с Правительством и общественностью «Би Джи Групп». Г-н </a:t>
            </a:r>
            <a:r>
              <a:rPr lang="ru-RU" sz="1600" dirty="0" err="1">
                <a:latin typeface="Bell MT" panose="02020503060305020303" pitchFamily="18" charset="0"/>
              </a:rPr>
              <a:t>Мерфи</a:t>
            </a:r>
            <a:r>
              <a:rPr lang="ru-RU" sz="1600" dirty="0">
                <a:latin typeface="Bell MT" panose="02020503060305020303" pitchFamily="18" charset="0"/>
              </a:rPr>
              <a:t> работает в «Би Джи Групп» с 2001 года и занимается вопросами, связанными с Казахстаном с 2006 г.</a:t>
            </a:r>
          </a:p>
          <a:p>
            <a:pPr algn="just"/>
            <a:r>
              <a:rPr lang="ru-RU" sz="1600" dirty="0" smtClean="0">
                <a:latin typeface="Bell MT" panose="02020503060305020303" pitchFamily="18" charset="0"/>
              </a:rPr>
              <a:t>До </a:t>
            </a:r>
            <a:r>
              <a:rPr lang="ru-RU" sz="1600" dirty="0">
                <a:latin typeface="Bell MT" panose="02020503060305020303" pitchFamily="18" charset="0"/>
              </a:rPr>
              <a:t>прихода в «Би Джи Групп», г-н </a:t>
            </a:r>
            <a:r>
              <a:rPr lang="ru-RU" sz="1600" dirty="0" err="1">
                <a:latin typeface="Bell MT" panose="02020503060305020303" pitchFamily="18" charset="0"/>
              </a:rPr>
              <a:t>Мерфи</a:t>
            </a:r>
            <a:r>
              <a:rPr lang="ru-RU" sz="1600" dirty="0">
                <a:latin typeface="Bell MT" panose="02020503060305020303" pitchFamily="18" charset="0"/>
              </a:rPr>
              <a:t> занимался политической журналистикой на протяжении 15 лет, результатом которой стало его назначение на должность политического редактора британского новостного агентства «Пресс </a:t>
            </a:r>
            <a:r>
              <a:rPr lang="ru-RU" sz="1600" dirty="0" err="1">
                <a:latin typeface="Bell MT" panose="02020503060305020303" pitchFamily="18" charset="0"/>
              </a:rPr>
              <a:t>Ассосиэйшн</a:t>
            </a:r>
            <a:r>
              <a:rPr lang="ru-RU" sz="1600" dirty="0">
                <a:latin typeface="Bell MT" panose="02020503060305020303" pitchFamily="18" charset="0"/>
              </a:rPr>
              <a:t>» (</a:t>
            </a:r>
            <a:r>
              <a:rPr lang="ru-RU" sz="1600" dirty="0" err="1">
                <a:latin typeface="Bell MT" panose="02020503060305020303" pitchFamily="18" charset="0"/>
              </a:rPr>
              <a:t>Press</a:t>
            </a:r>
            <a:r>
              <a:rPr lang="ru-RU" sz="1600" dirty="0">
                <a:latin typeface="Bell MT" panose="02020503060305020303" pitchFamily="18" charset="0"/>
              </a:rPr>
              <a:t> </a:t>
            </a:r>
            <a:r>
              <a:rPr lang="ru-RU" sz="1600" dirty="0" err="1">
                <a:latin typeface="Bell MT" panose="02020503060305020303" pitchFamily="18" charset="0"/>
              </a:rPr>
              <a:t>Association</a:t>
            </a:r>
            <a:r>
              <a:rPr lang="ru-RU" sz="1600" dirty="0">
                <a:latin typeface="Bell MT" panose="02020503060305020303" pitchFamily="18" charset="0"/>
              </a:rPr>
              <a:t>). Его профессиональный опыт включает работу в качестве Ассистента Генерального секретаря и Директора по связям Рабочей партии Великобритании, а затем Специального советника </a:t>
            </a:r>
            <a:r>
              <a:rPr lang="ru-RU" sz="1600" dirty="0" smtClean="0">
                <a:latin typeface="Bell MT" panose="02020503060305020303" pitchFamily="18" charset="0"/>
              </a:rPr>
              <a:t>Премьер </a:t>
            </a:r>
            <a:r>
              <a:rPr lang="ru-RU" sz="1600" dirty="0">
                <a:latin typeface="Bell MT" panose="02020503060305020303" pitchFamily="18" charset="0"/>
              </a:rPr>
              <a:t>министра, Тони Блэра.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04864"/>
            <a:ext cx="2413233" cy="3342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2086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ated_circle_draws_to_highlight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F2027D1-EDF5-4389-BAA1-95F8242DA7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Анимированные круги для выделения текста</Template>
  <TotalTime>0</TotalTime>
  <Words>91</Words>
  <Application>Microsoft Office PowerPoint</Application>
  <PresentationFormat>Экран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Andalus</vt:lpstr>
      <vt:lpstr>Arial</vt:lpstr>
      <vt:lpstr>Bell MT</vt:lpstr>
      <vt:lpstr>Calibri</vt:lpstr>
      <vt:lpstr>Animated_circle_draws_to_highlight_text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2015-09-22T10:24:42Z</dcterms:created>
  <dcterms:modified xsi:type="dcterms:W3CDTF">2015-09-28T21:32:52Z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TC024787019991</vt:lpwstr>
  </property>
</Properties>
</file>